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39" r:id="rId15"/>
    <p:sldId id="2147479540" r:id="rId16"/>
    <p:sldId id="2147479545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vscode-ibmi-testing" TargetMode="External"/><Relationship Id="rId2" Type="http://schemas.openxmlformats.org/officeDocument/2006/relationships/hyperlink" Target="https://codefori.github.io/docs/developing/testing/overview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ode.visualstudio.com/docs/editor/testing" TargetMode="External"/><Relationship Id="rId5" Type="http://schemas.openxmlformats.org/officeDocument/2006/relationships/hyperlink" Target="https://github.com/tools-400/irpgunit" TargetMode="External"/><Relationship Id="rId4" Type="http://schemas.openxmlformats.org/officeDocument/2006/relationships/hyperlink" Target="https://irpgunit.sourceforge.io/hel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3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4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5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6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8237</TotalTime>
  <Words>269</Words>
  <Application>Microsoft Office PowerPoint</Application>
  <PresentationFormat>Widescreen</PresentationFormat>
  <Paragraphs>70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Configuring tests</vt:lpstr>
      <vt:lpstr>Running unit tests</vt:lpstr>
      <vt:lpstr>Running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249</cp:revision>
  <dcterms:created xsi:type="dcterms:W3CDTF">2021-01-11T03:24:53Z</dcterms:created>
  <dcterms:modified xsi:type="dcterms:W3CDTF">2025-05-17T02:36:01Z</dcterms:modified>
</cp:coreProperties>
</file>